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1442"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76" r:id="rId662"/>
    <p:sldId id="933" r:id="rId663"/>
    <p:sldId id="954" r:id="rId664"/>
    <p:sldId id="788"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37318712"/>
              </p:ext>
            </p:extLst>
          </p:nvPr>
        </p:nvGraphicFramePr>
        <p:xfrm>
          <a:off x="407368" y="4092486"/>
          <a:ext cx="6264696" cy="118872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\r</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000" b="0" i="0" kern="1200" dirty="0">
                          <a:solidFill>
                            <a:schemeClr val="accent6">
                              <a:lumMod val="50000"/>
                            </a:schemeClr>
                          </a:solidFill>
                          <a:effectLst/>
                          <a:latin typeface="Liberation Mono"/>
                          <a:ea typeface="+mn-ea"/>
                          <a:cs typeface="+mn-cs"/>
                        </a:rPr>
                        <a:t>  \q</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41627</TotalTime>
  <Words>63649</Words>
  <Application>Microsoft Office PowerPoint</Application>
  <PresentationFormat>Widescreen</PresentationFormat>
  <Paragraphs>7984</Paragraphs>
  <Slides>664</Slides>
  <Notes>35</Notes>
  <HiddenSlides>140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664</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9725</cp:revision>
  <dcterms:created xsi:type="dcterms:W3CDTF">2015-10-09T06:09:34Z</dcterms:created>
  <dcterms:modified xsi:type="dcterms:W3CDTF">2021-12-25T07:51:23Z</dcterms:modified>
</cp:coreProperties>
</file>